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2" r:id="rId1"/>
  </p:sldMasterIdLst>
  <p:notesMasterIdLst>
    <p:notesMasterId r:id="rId11"/>
  </p:notesMasterIdLst>
  <p:sldIdLst>
    <p:sldId id="296" r:id="rId2"/>
    <p:sldId id="301" r:id="rId3"/>
    <p:sldId id="303" r:id="rId4"/>
    <p:sldId id="257" r:id="rId5"/>
    <p:sldId id="306" r:id="rId6"/>
    <p:sldId id="305" r:id="rId7"/>
    <p:sldId id="297" r:id="rId8"/>
    <p:sldId id="304" r:id="rId9"/>
    <p:sldId id="30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6498" autoAdjust="0"/>
  </p:normalViewPr>
  <p:slideViewPr>
    <p:cSldViewPr>
      <p:cViewPr varScale="1">
        <p:scale>
          <a:sx n="85" d="100"/>
          <a:sy n="85" d="100"/>
        </p:scale>
        <p:origin x="-123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2CDF-F7F6-4D8D-85D3-42A025FE2906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7AF8F-2AD4-4154-89A2-D43728583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7AF8F-2AD4-4154-89A2-D43728583D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50525_102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27584" y="476672"/>
            <a:ext cx="7200800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Рузский муниципальный район 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ОЗДОРОВИТЕЛЬНАЯ КАМПАНИЯ 2016 года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35696" y="1844824"/>
            <a:ext cx="6192688" cy="309634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alt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                             24 чел.                                    41 чел.</a:t>
            </a:r>
          </a:p>
          <a:p>
            <a:pPr algn="just"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тдыха в учреждениях  </a:t>
            </a:r>
          </a:p>
          <a:p>
            <a:pPr algn="just">
              <a:buNone/>
            </a:pPr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оздоровления детей в               930 тыс. руб.                          1939,3 тыс. руб.</a:t>
            </a:r>
          </a:p>
          <a:p>
            <a:pPr algn="just">
              <a:buNone/>
            </a:pPr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Республике Крым</a:t>
            </a:r>
          </a:p>
          <a:p>
            <a:pPr algn="just">
              <a:buNone/>
            </a:pPr>
            <a:endParaRPr lang="ru-RU" alt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Организация                           0                                                80 чел.</a:t>
            </a:r>
          </a:p>
          <a:p>
            <a:pPr algn="just">
              <a:buNone/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профильных</a:t>
            </a:r>
          </a:p>
          <a:p>
            <a:pPr algn="just">
              <a:buNone/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оздоровительных </a:t>
            </a:r>
          </a:p>
          <a:p>
            <a:pPr algn="just">
              <a:buNone/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лагерей  (смен, сборов)                 0  тыс.руб.                           387,5 тыс. руб.</a:t>
            </a:r>
            <a:endParaRPr lang="ru-RU" alt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683569" y="2996952"/>
            <a:ext cx="72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7647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611560" y="2060848"/>
            <a:ext cx="7776864" cy="4464496"/>
          </a:xfrm>
          <a:prstGeom prst="round1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alt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27584" y="1905403"/>
            <a:ext cx="74168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 2016 году различными формами отдыха и оздоровления планируется охватить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3082 ребёнка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 возрасте от 7 до 15 лет - это составляет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57%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от общей численности детей школьного возраста (5407 детей)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Обеспечить отдых и оздоровление </a:t>
            </a:r>
            <a:r>
              <a:rPr 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не менее 450 детей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 в возрасте от 7 до 15 лет, находящихся в трудной жизненной ситуации что составляет </a:t>
            </a:r>
            <a:r>
              <a:rPr 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55,5 % 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от общей численности детей из этой категории, проживающих в Рузском муниципальном районе (810 человек) </a:t>
            </a:r>
            <a:endParaRPr lang="ru-RU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635896" y="716880"/>
            <a:ext cx="4536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ЛЕТНЯЯ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ОЗДОРОВИТЕЛЬНАЯ КАМПАНИЯ  </a:t>
            </a:r>
          </a:p>
        </p:txBody>
      </p:sp>
    </p:spTree>
    <p:extLst>
      <p:ext uri="{BB962C8B-B14F-4D97-AF65-F5344CB8AC3E}">
        <p14:creationId xmlns="" xmlns:p14="http://schemas.microsoft.com/office/powerpoint/2010/main" val="1244170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39552" y="332655"/>
            <a:ext cx="806489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Летняя 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оздоровительная кампания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на базе школьных лагерей с дневным пребыванием</a:t>
            </a:r>
          </a:p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467544" y="1052736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Цель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– обеспечение максимального охвата детей и подростков организованными формами оздоровления, отдыха и полезной занятости. </a:t>
            </a:r>
            <a:endParaRPr lang="ru-RU" altLang="ru-RU" sz="24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Охват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- 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900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детей (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21 лагерь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 дневным 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пребыванием).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14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23098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19431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2422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7346776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отдыха, оздоровления, занятости детей и подростков в Рузском муниципальном районе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3382625"/>
              </p:ext>
            </p:extLst>
          </p:nvPr>
        </p:nvGraphicFramePr>
        <p:xfrm>
          <a:off x="467544" y="1052737"/>
          <a:ext cx="8173416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882"/>
                <a:gridCol w="1606534"/>
              </a:tblGrid>
              <a:tr h="50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организации отдыха, оздоровления, занятости детей и подростков 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928" marR="5492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(чел.)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>
                    <a:solidFill>
                      <a:srgbClr val="00B050"/>
                    </a:solidFill>
                  </a:tcPr>
                </a:tc>
              </a:tr>
              <a:tr h="56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Организация оздоровительных лагерей с дневным пребыванием на базе школ (21 лагерь)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18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оздоровительная смена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18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спортивная смена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75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частичной компенсации стоимости путевок, приобретенных родителями (законными представителями) для отдыха детей на базе ДОЛ «Энергетик» и «Салют»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17365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18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творческая смена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18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спортивная смена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75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Организация профильных оздоровительных </a:t>
                      </a:r>
                      <a:r>
                        <a:rPr lang="ru-RU" sz="1200" b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лагерей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«Первом казачьем кадетском корпусе имени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Героя Советского Союза Л.М. </a:t>
                      </a:r>
                      <a:r>
                        <a:rPr lang="ru-RU" sz="1200" b="1" u="non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Доватора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1882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оборонно-спортивный лагерь</a:t>
                      </a: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18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военно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патриотический лагерь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664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 путевок для детей в учреждения отдыха и оздоровления детей, расположенных на территории Республики Крым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17365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56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и оздоровления детей по линии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социальной защиты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  <a:tr h="53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временного трудоустройства несовершеннолетних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28" marR="54928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Загородные ДОЛ, где будет организован отдых детей в 2016 году на территории Рузского муниципального района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3204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ДОЛ «Алмаз»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ДОЛ «Старая Руза»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Кадетский ООЦ «Патриот»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ДОЛ «Салют»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ДОЛ «Энергетик»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Пансионат «Парус» ДОЛ «</a:t>
            </a:r>
            <a:r>
              <a:rPr lang="ru-RU" sz="2400" b="1" dirty="0" err="1" smtClean="0">
                <a:solidFill>
                  <a:srgbClr val="FF0000"/>
                </a:solidFill>
              </a:rPr>
              <a:t>Евроклуб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База отдыха «Озёрный» ДОЛ «</a:t>
            </a:r>
            <a:r>
              <a:rPr lang="ru-RU" sz="2400" b="1" dirty="0" err="1" smtClean="0">
                <a:solidFill>
                  <a:srgbClr val="FF0000"/>
                </a:solidFill>
              </a:rPr>
              <a:t>Дружите.ру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Пансионат «Бабаево» ДОЛ «</a:t>
            </a:r>
            <a:r>
              <a:rPr lang="ru-RU" sz="2400" b="1" dirty="0" err="1" smtClean="0">
                <a:solidFill>
                  <a:srgbClr val="FF0000"/>
                </a:solidFill>
              </a:rPr>
              <a:t>Мировкидс</a:t>
            </a:r>
            <a:r>
              <a:rPr lang="ru-RU" sz="2400" b="1" dirty="0" smtClean="0">
                <a:solidFill>
                  <a:srgbClr val="FF0000"/>
                </a:solidFill>
              </a:rPr>
              <a:t>» (отдых детей с родителями)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МОЁ\ДОЛ\ДОЛ общее\фото ДОЛ\ДОЛ Салют\Футольное пол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927736" cy="2353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50833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Отдыхом, оздоровлением и занятостью в рамках муниципальной подпрограммы в 2016 году будет охвачено 1704  детей и подростков района</a:t>
            </a:r>
            <a:endParaRPr lang="ru-RU" sz="2400" dirty="0">
              <a:latin typeface="+mn-lt"/>
            </a:endParaRPr>
          </a:p>
        </p:txBody>
      </p:sp>
      <p:pic>
        <p:nvPicPr>
          <p:cNvPr id="4" name="Содержимое 3" descr="http://www.euroclubs.ru/image.php?&amp;src=assets/images/2015-2/IMG_1053.jpg&amp;h=534&amp;f=jpeg&amp;q=75&amp;sia=IMG_10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uroclubs.ru/image.php?&amp;src=assets/images/2015-3/IMG_8585.jpg&amp;w=741&amp;h=564&amp;fltr[]=crop|0|0|0|0&amp;f=jpeg&amp;q=75&amp;sia=thumb_IMG_85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3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euroclubs.ru/image.php?&amp;src=assets/images/2014-Spring/IMG_6624.jpg&amp;h=533&amp;f=jpeg&amp;q=75&amp;sia=IMG_6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euroclubs.ru/image.php?&amp;src=assets/images/2014-Spring/DSC_6271%20copy.jpg&amp;h=531&amp;f=jpeg&amp;q=75&amp;sia=DSC_6271%20cop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40760" cy="1644352"/>
          </a:xfrm>
          <a:solidFill>
            <a:srgbClr val="FFC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Финансирование оздоровительной кампании в 2016 году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37056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Всего на организацию летнего отдыха в рамках муниципальной подпрограммы «Система развития отдыха и оздоровления детей в Рузском муниципальном районе» в 2016 году предусмотрено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9361,6 тыс.руб., из них:</a:t>
            </a:r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- областной бюджет </a:t>
            </a:r>
            <a:r>
              <a:rPr lang="ru-RU" sz="2400" dirty="0" smtClean="0"/>
              <a:t>– </a:t>
            </a:r>
            <a:r>
              <a:rPr lang="ru-RU" sz="2400" b="1" dirty="0" smtClean="0"/>
              <a:t>3234 тыс.руб.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- муниципальный бюджет </a:t>
            </a:r>
            <a:r>
              <a:rPr lang="ru-RU" sz="2400" dirty="0" smtClean="0"/>
              <a:t>– </a:t>
            </a:r>
            <a:r>
              <a:rPr lang="ru-RU" sz="2400" b="1" dirty="0" smtClean="0"/>
              <a:t>4779 тыс.руб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 внебюджетные источники – </a:t>
            </a:r>
            <a:r>
              <a:rPr lang="ru-RU" sz="2400" b="1" dirty="0" smtClean="0"/>
              <a:t>1348,6 тыс.руб.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46777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Правовые акты администрации Рузского муниципального района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42493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от 14.10.2014 г. №2601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«Об утверждении муниципальной программы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«Социальная поддержка граждан Рузского муниципального района на 2015-2019 годы» (с изменениями)</a:t>
                      </a:r>
                    </a:p>
                    <a:p>
                      <a:pPr lvl="0"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«Система развития отдыха и оздоровления детей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 Рузском муниципальном районе»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50320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администрации РМР от 19.02.2016</a:t>
                      </a: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№369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" Об организации отдыха, оздоровления, занятости детей и подростков в Рузском муниципальном районе в 2016 году»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администрации РМР от 31.03.2016</a:t>
                      </a: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№823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 утверждении Плана мероприятий по организации отдыха, оздоровления, занятости детей и подростков в Рузском муниципальном районе в 2016 году и Порядка расходования средств на мероприятия по организации отдыха и оздоровления детей  за счет средств бюджета Рузского муниципального района и за счет средств субсидии из бюджета Московской области</a:t>
                      </a:r>
                      <a:r>
                        <a:rPr lang="ru-RU" sz="1400" b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администрации РМР от 12.05.2016 г. №1259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«О внесении изменений в постановление администрации Рузского муниципального района от 31.03.2016 г. №823 "Об утверждении Плана мероприятий по организации отдыха, оздоровления, занятости детей и подростков в Рузском муниципальном районе в 2016 году и Порядка расходования средств на мероприятия по организации отдыха и оздоровления детей  за счет средств бюджета Рузского муниципального района и за счет средств субсидии из бюджета Московской области"</a:t>
                      </a:r>
                      <a:endParaRPr lang="ru-RU" sz="1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46777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Приёмка детских оздоровительных лагерей Рузского муниципального района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772816"/>
          <a:ext cx="8424936" cy="462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Главы Рузского муниципального района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12.04.2016 г. №13-ПГ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"Об организации готовности организаций отдыха и оздоровления детей, расположенных на территории Рузского муниципального района, к оздоровительной кампании 2016 года" 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099302"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Межведомственной комиссией 27.05.2016 г. завершена комиссионная приёмка всех детских оздоровительных лагерей, расположенных на территории Рузского муниципального района («Энергетик», «Старая Руза», «Алмаз», «Патриот», «Парус», «Салют», "Озёрный»).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Все оздоровительные лагеря готовы к проведению оздоровительной кампании.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761</Words>
  <Application>Microsoft Office PowerPoint</Application>
  <PresentationFormat>Экран (4:3)</PresentationFormat>
  <Paragraphs>107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Организация отдыха, оздоровления, занятости детей и подростков в Рузском муниципальном районе   </vt:lpstr>
      <vt:lpstr>Загородные ДОЛ, где будет организован отдых детей в 2016 году на территории Рузского муниципального района</vt:lpstr>
      <vt:lpstr>Отдыхом, оздоровлением и занятостью в рамках муниципальной подпрограммы в 2016 году будет охвачено 1704  детей и подростков района</vt:lpstr>
      <vt:lpstr>Финансирование оздоровительной кампании в 2016 году</vt:lpstr>
      <vt:lpstr>Правовые акты администрации Рузского муниципального района</vt:lpstr>
      <vt:lpstr>Приёмка детских оздоровительных лагерей Рузского муниципального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Оздоровительная кампания 2015 в Рузском муниципальном районе</dc:title>
  <dc:creator>Бухгалтер</dc:creator>
  <cp:lastModifiedBy>Бухгалтер</cp:lastModifiedBy>
  <cp:revision>172</cp:revision>
  <dcterms:created xsi:type="dcterms:W3CDTF">2015-05-29T12:53:39Z</dcterms:created>
  <dcterms:modified xsi:type="dcterms:W3CDTF">2016-06-09T12:15:07Z</dcterms:modified>
</cp:coreProperties>
</file>