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5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5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8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8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B725-E873-4E19-9061-C2322FACD45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E00B-0E03-49BF-B9A8-3D7DF7D4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 descr="http://lifeglobe.net/media/places/104/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06" y="7144"/>
            <a:ext cx="848553" cy="12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8645" y="3140968"/>
            <a:ext cx="453548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Century Gothic" panose="020B0502020202020204" pitchFamily="34" charset="0"/>
              </a:rPr>
              <a:t>Условия: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Срок аренды – 49 лет.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Срок на реставрацию – 7 лет.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Льготная ставка – 1 руб. 1 кв. в год.</a:t>
            </a:r>
            <a:endParaRPr lang="ru-RU" sz="1600" b="1" u="sng" dirty="0">
              <a:latin typeface="Century Gothic" panose="020B0502020202020204" pitchFamily="34" charset="0"/>
            </a:endParaRPr>
          </a:p>
          <a:p>
            <a:endParaRPr lang="ru-RU" sz="1600" b="1" u="sng" dirty="0" smtClean="0">
              <a:latin typeface="Century Gothic" panose="020B0502020202020204" pitchFamily="34" charset="0"/>
            </a:endParaRP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Аукцион:</a:t>
            </a:r>
          </a:p>
          <a:p>
            <a:endParaRPr lang="ru-RU" sz="1100" b="1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Декабрь 2017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3590" y="1412776"/>
            <a:ext cx="49423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Губернаторская программа </a:t>
            </a:r>
          </a:p>
          <a:p>
            <a:pPr algn="ctr"/>
            <a:r>
              <a:rPr lang="ru-RU" sz="3200" b="1" u="sng" smtClean="0">
                <a:latin typeface="Century Gothic" panose="020B0502020202020204" pitchFamily="34" charset="0"/>
              </a:rPr>
              <a:t>Усадьбы Подмосковья</a:t>
            </a:r>
            <a:endParaRPr lang="ru-RU" sz="3200" b="1" u="sng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669" y="2505382"/>
            <a:ext cx="550984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Усадьба «Дача Мамонтовых»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Московская область, Пушкинский район, г. Пушкино, ул. Октябрьская, д.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45" y="59492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Century Gothic" panose="020B0502020202020204" pitchFamily="34" charset="0"/>
              </a:rPr>
              <a:t>Контакты: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8-498-602-14-48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8-498-602-84-51 (доб.41-457, 41-506</a:t>
            </a:r>
            <a:r>
              <a:rPr lang="ru-RU" sz="1600" dirty="0" smtClean="0">
                <a:latin typeface="Century Gothic" panose="020B0502020202020204" pitchFamily="34" charset="0"/>
              </a:rPr>
              <a:t>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7859"/>
          <a:stretch>
            <a:fillRect/>
          </a:stretch>
        </p:blipFill>
        <p:spPr bwMode="auto">
          <a:xfrm>
            <a:off x="4160506" y="3098366"/>
            <a:ext cx="4616091" cy="31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409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</Words>
  <Application>Microsoft Office PowerPoint</Application>
  <PresentationFormat>Экран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Артем Дмитриевич</dc:creator>
  <cp:lastModifiedBy>Иванов Артем Дмитриевич</cp:lastModifiedBy>
  <cp:revision>7</cp:revision>
  <dcterms:created xsi:type="dcterms:W3CDTF">2017-10-16T14:14:11Z</dcterms:created>
  <dcterms:modified xsi:type="dcterms:W3CDTF">2017-10-16T15:17:03Z</dcterms:modified>
</cp:coreProperties>
</file>