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08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150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640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27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45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34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28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236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62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42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68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3B725-E873-4E19-9061-C2322FACD457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5E00B-0E03-49BF-B9A8-3D7DF7D4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05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22" descr="http://lifeglobe.net/media/places/104/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506" y="7144"/>
            <a:ext cx="848553" cy="12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125257" y="3225457"/>
            <a:ext cx="4535489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u="sng" dirty="0" smtClean="0">
                <a:latin typeface="Century Gothic" panose="020B0502020202020204" pitchFamily="34" charset="0"/>
              </a:rPr>
              <a:t>Условия:</a:t>
            </a:r>
          </a:p>
          <a:p>
            <a:r>
              <a:rPr lang="ru-RU" sz="1400" dirty="0" smtClean="0">
                <a:latin typeface="Century Gothic" panose="020B0502020202020204" pitchFamily="34" charset="0"/>
              </a:rPr>
              <a:t>Срок аренды – 49 лет.</a:t>
            </a:r>
          </a:p>
          <a:p>
            <a:endParaRPr lang="ru-RU" sz="1400" dirty="0">
              <a:latin typeface="Century Gothic" panose="020B0502020202020204" pitchFamily="34" charset="0"/>
            </a:endParaRPr>
          </a:p>
          <a:p>
            <a:r>
              <a:rPr lang="ru-RU" sz="1400" dirty="0" smtClean="0">
                <a:latin typeface="Century Gothic" panose="020B0502020202020204" pitchFamily="34" charset="0"/>
              </a:rPr>
              <a:t>Срок на реставрацию – 7 лет.</a:t>
            </a:r>
          </a:p>
          <a:p>
            <a:endParaRPr lang="ru-RU" sz="1400" dirty="0">
              <a:latin typeface="Century Gothic" panose="020B0502020202020204" pitchFamily="34" charset="0"/>
            </a:endParaRPr>
          </a:p>
          <a:p>
            <a:r>
              <a:rPr lang="ru-RU" sz="1400" dirty="0" smtClean="0">
                <a:latin typeface="Century Gothic" panose="020B0502020202020204" pitchFamily="34" charset="0"/>
              </a:rPr>
              <a:t>Льготная ставка – 1 руб. 1 кв. в год.</a:t>
            </a:r>
            <a:endParaRPr lang="ru-RU" sz="1600" b="1" u="sng" dirty="0">
              <a:latin typeface="Century Gothic" panose="020B0502020202020204" pitchFamily="34" charset="0"/>
            </a:endParaRPr>
          </a:p>
          <a:p>
            <a:endParaRPr lang="ru-RU" sz="1600" b="1" u="sng" dirty="0" smtClean="0">
              <a:latin typeface="Century Gothic" panose="020B0502020202020204" pitchFamily="34" charset="0"/>
            </a:endParaRPr>
          </a:p>
          <a:p>
            <a:r>
              <a:rPr lang="ru-RU" sz="1600" b="1" u="sng" dirty="0" smtClean="0">
                <a:latin typeface="Century Gothic" panose="020B0502020202020204" pitchFamily="34" charset="0"/>
              </a:rPr>
              <a:t>Аукцион:</a:t>
            </a:r>
          </a:p>
          <a:p>
            <a:endParaRPr lang="ru-RU" sz="1100" b="1" dirty="0" smtClean="0">
              <a:latin typeface="Century Gothic" panose="020B0502020202020204" pitchFamily="34" charset="0"/>
            </a:endParaRPr>
          </a:p>
          <a:p>
            <a:r>
              <a:rPr lang="ru-RU" sz="1400" dirty="0" smtClean="0">
                <a:latin typeface="Century Gothic" panose="020B0502020202020204" pitchFamily="34" charset="0"/>
              </a:rPr>
              <a:t>Дата торгов: 13.11.2017</a:t>
            </a:r>
          </a:p>
          <a:p>
            <a:endParaRPr lang="ru-RU" sz="1400" dirty="0" smtClean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13590" y="1484784"/>
            <a:ext cx="494237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>
                <a:latin typeface="Century Gothic" panose="020B0502020202020204" pitchFamily="34" charset="0"/>
              </a:rPr>
              <a:t>Губернаторская программа </a:t>
            </a:r>
          </a:p>
          <a:p>
            <a:pPr algn="ctr"/>
            <a:r>
              <a:rPr lang="ru-RU" sz="3200" b="1" u="sng" smtClean="0">
                <a:latin typeface="Century Gothic" panose="020B0502020202020204" pitchFamily="34" charset="0"/>
              </a:rPr>
              <a:t>Усадьбы </a:t>
            </a:r>
            <a:r>
              <a:rPr lang="ru-RU" sz="3200" b="1" u="sng" smtClean="0">
                <a:latin typeface="Century Gothic" panose="020B0502020202020204" pitchFamily="34" charset="0"/>
              </a:rPr>
              <a:t>Подмосковья</a:t>
            </a:r>
            <a:endParaRPr lang="ru-RU" sz="3200" b="1" u="sng" dirty="0" smtClean="0"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5257" y="2463572"/>
            <a:ext cx="3768980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Century Gothic" panose="020B0502020202020204" pitchFamily="34" charset="0"/>
              </a:rPr>
              <a:t>Усадьба «</a:t>
            </a:r>
            <a:r>
              <a:rPr lang="ru-RU" b="1" dirty="0" err="1" smtClean="0">
                <a:latin typeface="Century Gothic" panose="020B0502020202020204" pitchFamily="34" charset="0"/>
              </a:rPr>
              <a:t>Любвино</a:t>
            </a:r>
            <a:r>
              <a:rPr lang="ru-RU" b="1" dirty="0" smtClean="0">
                <a:latin typeface="Century Gothic" panose="020B0502020202020204" pitchFamily="34" charset="0"/>
              </a:rPr>
              <a:t>»</a:t>
            </a:r>
          </a:p>
          <a:p>
            <a:r>
              <a:rPr lang="ru-RU" sz="1100" dirty="0">
                <a:latin typeface="Century Gothic" panose="020B0502020202020204" pitchFamily="34" charset="0"/>
              </a:rPr>
              <a:t>Московская область, Рузский район , пос. Тучково</a:t>
            </a:r>
          </a:p>
        </p:txBody>
      </p:sp>
      <p:pic>
        <p:nvPicPr>
          <p:cNvPr id="7" name="Picture 2" descr="Усадьба Богородицк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46"/>
          <a:stretch/>
        </p:blipFill>
        <p:spPr bwMode="auto">
          <a:xfrm>
            <a:off x="3707904" y="3136899"/>
            <a:ext cx="5056825" cy="322787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25257" y="5949280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 smtClean="0">
                <a:latin typeface="Century Gothic" panose="020B0502020202020204" pitchFamily="34" charset="0"/>
              </a:rPr>
              <a:t>Контакты:</a:t>
            </a:r>
          </a:p>
          <a:p>
            <a:r>
              <a:rPr lang="ru-RU" sz="1400" dirty="0" smtClean="0">
                <a:latin typeface="Century Gothic" panose="020B0502020202020204" pitchFamily="34" charset="0"/>
              </a:rPr>
              <a:t>8-498-602-14-48</a:t>
            </a:r>
          </a:p>
          <a:p>
            <a:r>
              <a:rPr lang="ru-RU" sz="1400" dirty="0" smtClean="0">
                <a:latin typeface="Century Gothic" panose="020B0502020202020204" pitchFamily="34" charset="0"/>
              </a:rPr>
              <a:t>8-498-602-84-51 (доб.41-457, 41-506</a:t>
            </a:r>
            <a:r>
              <a:rPr lang="ru-RU" sz="1600" dirty="0" smtClean="0">
                <a:latin typeface="Century Gothic" panose="020B0502020202020204" pitchFamily="34" charset="0"/>
              </a:rPr>
              <a:t>)</a:t>
            </a:r>
            <a:endParaRPr lang="ru-RU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7711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59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Иванов Артем Дмитриевич</dc:creator>
  <cp:lastModifiedBy>Иванов Артем Дмитриевич</cp:lastModifiedBy>
  <cp:revision>7</cp:revision>
  <dcterms:created xsi:type="dcterms:W3CDTF">2017-10-16T14:14:11Z</dcterms:created>
  <dcterms:modified xsi:type="dcterms:W3CDTF">2017-10-16T14:55:31Z</dcterms:modified>
</cp:coreProperties>
</file>