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B725-E873-4E19-9061-C2322FACD457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5E00B-0E03-49BF-B9A8-3D7DF7D41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08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B725-E873-4E19-9061-C2322FACD457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5E00B-0E03-49BF-B9A8-3D7DF7D41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150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B725-E873-4E19-9061-C2322FACD457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5E00B-0E03-49BF-B9A8-3D7DF7D41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640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B725-E873-4E19-9061-C2322FACD457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5E00B-0E03-49BF-B9A8-3D7DF7D41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4270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B725-E873-4E19-9061-C2322FACD457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5E00B-0E03-49BF-B9A8-3D7DF7D41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1459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B725-E873-4E19-9061-C2322FACD457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5E00B-0E03-49BF-B9A8-3D7DF7D41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346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B725-E873-4E19-9061-C2322FACD457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5E00B-0E03-49BF-B9A8-3D7DF7D41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288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B725-E873-4E19-9061-C2322FACD457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5E00B-0E03-49BF-B9A8-3D7DF7D41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5236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B725-E873-4E19-9061-C2322FACD457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5E00B-0E03-49BF-B9A8-3D7DF7D41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62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B725-E873-4E19-9061-C2322FACD457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5E00B-0E03-49BF-B9A8-3D7DF7D41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0426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B725-E873-4E19-9061-C2322FACD457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5E00B-0E03-49BF-B9A8-3D7DF7D41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681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3B725-E873-4E19-9061-C2322FACD457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5E00B-0E03-49BF-B9A8-3D7DF7D41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7053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22" descr="http://lifeglobe.net/media/places/104/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0506" y="7144"/>
            <a:ext cx="848553" cy="122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125257" y="3225457"/>
            <a:ext cx="4535489" cy="2508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u="sng" dirty="0" smtClean="0">
                <a:latin typeface="Century Gothic" panose="020B0502020202020204" pitchFamily="34" charset="0"/>
              </a:rPr>
              <a:t>Условия:</a:t>
            </a:r>
          </a:p>
          <a:p>
            <a:r>
              <a:rPr lang="ru-RU" sz="1400" dirty="0" smtClean="0">
                <a:latin typeface="Century Gothic" panose="020B0502020202020204" pitchFamily="34" charset="0"/>
              </a:rPr>
              <a:t>Срок аренды – 49 лет.</a:t>
            </a:r>
          </a:p>
          <a:p>
            <a:endParaRPr lang="ru-RU" sz="1400" dirty="0">
              <a:latin typeface="Century Gothic" panose="020B0502020202020204" pitchFamily="34" charset="0"/>
            </a:endParaRPr>
          </a:p>
          <a:p>
            <a:r>
              <a:rPr lang="ru-RU" sz="1400" dirty="0" smtClean="0">
                <a:latin typeface="Century Gothic" panose="020B0502020202020204" pitchFamily="34" charset="0"/>
              </a:rPr>
              <a:t>Срок на реставрацию – 7 лет.</a:t>
            </a:r>
          </a:p>
          <a:p>
            <a:endParaRPr lang="ru-RU" sz="1400" dirty="0">
              <a:latin typeface="Century Gothic" panose="020B0502020202020204" pitchFamily="34" charset="0"/>
            </a:endParaRPr>
          </a:p>
          <a:p>
            <a:r>
              <a:rPr lang="ru-RU" sz="1400" dirty="0" smtClean="0">
                <a:latin typeface="Century Gothic" panose="020B0502020202020204" pitchFamily="34" charset="0"/>
              </a:rPr>
              <a:t>Льготная ставка – 1 руб. 1 кв. в год.</a:t>
            </a:r>
            <a:endParaRPr lang="ru-RU" sz="1600" b="1" u="sng" dirty="0">
              <a:latin typeface="Century Gothic" panose="020B0502020202020204" pitchFamily="34" charset="0"/>
            </a:endParaRPr>
          </a:p>
          <a:p>
            <a:endParaRPr lang="ru-RU" sz="1600" b="1" u="sng" dirty="0" smtClean="0">
              <a:latin typeface="Century Gothic" panose="020B0502020202020204" pitchFamily="34" charset="0"/>
            </a:endParaRPr>
          </a:p>
          <a:p>
            <a:r>
              <a:rPr lang="ru-RU" sz="1600" b="1" u="sng" dirty="0" smtClean="0">
                <a:latin typeface="Century Gothic" panose="020B0502020202020204" pitchFamily="34" charset="0"/>
              </a:rPr>
              <a:t>Аукцион:</a:t>
            </a:r>
          </a:p>
          <a:p>
            <a:endParaRPr lang="ru-RU" sz="1100" b="1" dirty="0" smtClean="0">
              <a:latin typeface="Century Gothic" panose="020B0502020202020204" pitchFamily="34" charset="0"/>
            </a:endParaRPr>
          </a:p>
          <a:p>
            <a:r>
              <a:rPr lang="ru-RU" sz="1400" dirty="0" smtClean="0">
                <a:latin typeface="Century Gothic" panose="020B0502020202020204" pitchFamily="34" charset="0"/>
              </a:rPr>
              <a:t>Декабрь 2017</a:t>
            </a:r>
          </a:p>
          <a:p>
            <a:endParaRPr lang="ru-RU" sz="1400" dirty="0">
              <a:latin typeface="Century Gothic" panose="020B0502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13590" y="1484784"/>
            <a:ext cx="494237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 smtClean="0">
                <a:latin typeface="Century Gothic" panose="020B0502020202020204" pitchFamily="34" charset="0"/>
              </a:rPr>
              <a:t>Губернаторская программа </a:t>
            </a:r>
          </a:p>
          <a:p>
            <a:pPr algn="ctr"/>
            <a:r>
              <a:rPr lang="ru-RU" sz="3200" b="1" u="sng" smtClean="0">
                <a:latin typeface="Century Gothic" panose="020B0502020202020204" pitchFamily="34" charset="0"/>
              </a:rPr>
              <a:t>Усадьбы </a:t>
            </a:r>
            <a:r>
              <a:rPr lang="ru-RU" sz="3200" b="1" u="sng" smtClean="0">
                <a:latin typeface="Century Gothic" panose="020B0502020202020204" pitchFamily="34" charset="0"/>
              </a:rPr>
              <a:t>Подмосковья</a:t>
            </a:r>
            <a:endParaRPr lang="ru-RU" sz="3200" b="1" u="sng" dirty="0" smtClean="0">
              <a:latin typeface="Century Gothic" panose="020B0502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5257" y="2530351"/>
            <a:ext cx="4278735" cy="5386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Century Gothic" panose="020B0502020202020204" pitchFamily="34" charset="0"/>
              </a:rPr>
              <a:t>Усадьба «Соллогубов»</a:t>
            </a:r>
          </a:p>
          <a:p>
            <a:r>
              <a:rPr lang="ru-RU" sz="1100" dirty="0" smtClean="0">
                <a:latin typeface="Century Gothic" panose="020B0502020202020204" pitchFamily="34" charset="0"/>
              </a:rPr>
              <a:t>Московская область, г</a:t>
            </a:r>
            <a:r>
              <a:rPr lang="ru-RU" sz="1100" dirty="0">
                <a:latin typeface="Century Gothic" panose="020B0502020202020204" pitchFamily="34" charset="0"/>
              </a:rPr>
              <a:t>. Серпухов, ул. Калужская, д. 46/12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5257" y="5959399"/>
            <a:ext cx="4464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 smtClean="0">
                <a:latin typeface="Century Gothic" panose="020B0502020202020204" pitchFamily="34" charset="0"/>
              </a:rPr>
              <a:t>Контакты:</a:t>
            </a:r>
          </a:p>
          <a:p>
            <a:r>
              <a:rPr lang="ru-RU" sz="1400" dirty="0" smtClean="0">
                <a:latin typeface="Century Gothic" panose="020B0502020202020204" pitchFamily="34" charset="0"/>
              </a:rPr>
              <a:t>8-498-602-14-48</a:t>
            </a:r>
          </a:p>
          <a:p>
            <a:r>
              <a:rPr lang="ru-RU" sz="1400" dirty="0" smtClean="0">
                <a:latin typeface="Century Gothic" panose="020B0502020202020204" pitchFamily="34" charset="0"/>
              </a:rPr>
              <a:t>8-498-602-84-51 (доб.41-457, 41-506</a:t>
            </a:r>
            <a:r>
              <a:rPr lang="ru-RU" sz="1600" dirty="0" smtClean="0">
                <a:latin typeface="Century Gothic" panose="020B0502020202020204" pitchFamily="34" charset="0"/>
              </a:rPr>
              <a:t>)</a:t>
            </a:r>
            <a:endParaRPr lang="ru-RU" sz="1600" dirty="0">
              <a:latin typeface="Century Gothic" panose="020B0502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9311" y="3145778"/>
            <a:ext cx="4217145" cy="2977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70096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62</Words>
  <Application>Microsoft Office PowerPoint</Application>
  <PresentationFormat>Экран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Иванов Артем Дмитриевич</dc:creator>
  <cp:lastModifiedBy>Иванов Артем Дмитриевич</cp:lastModifiedBy>
  <cp:revision>5</cp:revision>
  <dcterms:created xsi:type="dcterms:W3CDTF">2017-10-16T14:14:11Z</dcterms:created>
  <dcterms:modified xsi:type="dcterms:W3CDTF">2017-10-16T14:55:18Z</dcterms:modified>
</cp:coreProperties>
</file>