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1" r:id="rId1"/>
  </p:sldMasterIdLst>
  <p:notesMasterIdLst>
    <p:notesMasterId r:id="rId6"/>
  </p:notesMasterIdLst>
  <p:handoutMasterIdLst>
    <p:handoutMasterId r:id="rId7"/>
  </p:handoutMasterIdLst>
  <p:sldIdLst>
    <p:sldId id="460" r:id="rId2"/>
    <p:sldId id="478" r:id="rId3"/>
    <p:sldId id="488" r:id="rId4"/>
    <p:sldId id="490" r:id="rId5"/>
  </p:sldIdLst>
  <p:sldSz cx="9906000" cy="6858000" type="A4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80808"/>
    <a:srgbClr val="0033CC"/>
    <a:srgbClr val="0A5390"/>
    <a:srgbClr val="0B5B9D"/>
    <a:srgbClr val="476B81"/>
    <a:srgbClr val="0F3E9D"/>
    <a:srgbClr val="004274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94" autoAdjust="0"/>
  </p:normalViewPr>
  <p:slideViewPr>
    <p:cSldViewPr>
      <p:cViewPr>
        <p:scale>
          <a:sx n="100" d="100"/>
          <a:sy n="100" d="100"/>
        </p:scale>
        <p:origin x="-1608" y="-216"/>
      </p:cViewPr>
      <p:guideLst>
        <p:guide orient="horz" pos="2341"/>
        <p:guide orient="horz" pos="3974"/>
        <p:guide orient="horz" pos="618"/>
        <p:guide pos="6068"/>
        <p:guide pos="172"/>
        <p:guide pos="2213"/>
        <p:guide pos="4027"/>
        <p:guide pos="10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416" y="-96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pPr>
              <a:defRPr/>
            </a:pPr>
            <a:fld id="{EFFA1C19-A777-4AAE-B783-0D80EAE3D324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pPr>
              <a:defRPr/>
            </a:pPr>
            <a:fld id="{73F04CBA-6A24-40C6-8FE0-6A2A7B10D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703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50F6F9-84B1-4FD9-B182-262AB7963F48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7713"/>
            <a:ext cx="53848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5988"/>
            <a:ext cx="5486400" cy="4475162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799E12-51E4-4AA0-9B52-8C247A019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9225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912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912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912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defTabSz="912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2EBED8-FC58-44CF-B93E-B5582671F77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E74F5-C540-4314-B2BD-260BB793FA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A07281-200F-40F1-90DF-175D9542D33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D1168-DAA2-4B68-8E5A-63A91B6B400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B8D6-3249-4599-9B3F-8DA629E5AA37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512F-3333-46D8-8E3C-F1F4CE5BD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78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510C-F2D2-4AB6-9BA1-15E262C5DBAF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9477-A90D-499D-8798-054434E8E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0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F5E23-26C2-4644-8B4A-B5F7A9D0CADF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5D01-8E57-4DBE-A192-8373C6EF5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36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66C1-F873-4F5C-9841-D9E73C97921F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55AA-A9D8-4C77-B768-7B37C24A7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2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104F-E1CE-487E-9E8A-A7025D150EF0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7530-2152-4C27-95A5-0EE06B451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19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469D-4D99-495A-BC62-A56A8F801ECD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67BE-C852-425F-88D9-FFB64E502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19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5DA8-6596-4D55-827F-77E0EC95A3D5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7A35C-5BB9-4185-8495-4B85CD2D8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22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A747-AF6C-4BA7-AFF4-700DC34623D9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B8C2-C13E-4B69-A955-62A03CD34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35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049F-6BCB-4E3E-B0A0-0350EB8D4900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C3F-A6F0-4B22-9381-5FA771967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04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E9E3-D8DA-4778-8187-A6AD17C2CEE3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56C2-CE05-4CD2-A3CA-C2ECE223D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256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8FAE-E738-4EE4-93BA-95EBC804AD66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0AF5-3843-492A-847E-5AAC1130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16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FB16D4-BAFA-4967-96CE-47311AE92618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8BFBFE-F92D-4D62-A818-57D87EE7B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27"/>
          <p:cNvGrpSpPr>
            <a:grpSpLocks/>
          </p:cNvGrpSpPr>
          <p:nvPr/>
        </p:nvGrpSpPr>
        <p:grpSpPr bwMode="auto">
          <a:xfrm>
            <a:off x="0" y="1028700"/>
            <a:ext cx="9906000" cy="61913"/>
            <a:chOff x="0" y="332656"/>
            <a:chExt cx="9144000" cy="115212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332656"/>
              <a:ext cx="9144000" cy="115212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332656"/>
              <a:ext cx="9144000" cy="1080120"/>
            </a:xfrm>
            <a:prstGeom prst="rect">
              <a:avLst/>
            </a:prstGeom>
            <a:gradFill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2051" name="Рисунок 7" descr="http://lifeglobe.net/media/places/104/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80963"/>
            <a:ext cx="6731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5575" y="765083"/>
            <a:ext cx="9359900" cy="163119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30000" sy="30000" algn="ctr" rotWithShape="0">
              <a:schemeClr val="bg1"/>
            </a:outerShdw>
          </a:effectLst>
          <a:extLst/>
        </p:spPr>
        <p:txBody>
          <a:bodyPr lIns="91417" tIns="45709" rIns="91417" bIns="45709" anchor="ctr"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Информация </a:t>
            </a:r>
          </a:p>
          <a:p>
            <a:pPr algn="ctr"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об имуществе, расположенном по адресу:</a:t>
            </a:r>
          </a:p>
          <a:p>
            <a:pPr algn="ctr">
              <a:defRPr/>
            </a:pPr>
            <a:r>
              <a:rPr lang="ru-RU" sz="2000" b="1" dirty="0" smtClean="0">
                <a:latin typeface="Century Gothic" pitchFamily="34" charset="0"/>
                <a:cs typeface="Times New Roman" pitchFamily="18" charset="0"/>
              </a:rPr>
              <a:t>Московская область, Рузский район , пос. Тучково</a:t>
            </a:r>
            <a:br>
              <a:rPr lang="ru-RU" sz="2000" b="1" dirty="0" smtClean="0">
                <a:latin typeface="Century Gothic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Century Gothic" pitchFamily="34" charset="0"/>
                <a:cs typeface="Times New Roman" pitchFamily="18" charset="0"/>
              </a:rPr>
              <a:t>(усадьба «</a:t>
            </a:r>
            <a:r>
              <a:rPr lang="ru-RU" sz="2000" b="1" dirty="0" err="1" smtClean="0">
                <a:latin typeface="Century Gothic" pitchFamily="34" charset="0"/>
                <a:cs typeface="Times New Roman" pitchFamily="18" charset="0"/>
              </a:rPr>
              <a:t>Любвино</a:t>
            </a:r>
            <a:r>
              <a:rPr lang="ru-RU" sz="2000" b="1" dirty="0" smtClean="0">
                <a:latin typeface="Century Gothic" pitchFamily="34" charset="0"/>
                <a:cs typeface="Times New Roman" pitchFamily="18" charset="0"/>
              </a:rPr>
              <a:t>»)</a:t>
            </a:r>
            <a:endParaRPr lang="ru-RU" sz="2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1065213" y="379413"/>
            <a:ext cx="1854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chemeClr val="tx2"/>
                </a:solidFill>
                <a:latin typeface="Century Gothic" pitchFamily="34" charset="0"/>
              </a:rPr>
              <a:t>Министерство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chemeClr val="tx2"/>
                </a:solidFill>
                <a:latin typeface="Century Gothic" pitchFamily="34" charset="0"/>
              </a:rPr>
              <a:t>имущественных отношений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chemeClr val="tx2"/>
                </a:solidFill>
                <a:latin typeface="Century Gothic" pitchFamily="34" charset="0"/>
              </a:rPr>
              <a:t>Московской области</a:t>
            </a:r>
          </a:p>
        </p:txBody>
      </p:sp>
      <p:pic>
        <p:nvPicPr>
          <p:cNvPr id="9" name="Picture 4" descr="Усадьба Любвин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41"/>
          <a:stretch/>
        </p:blipFill>
        <p:spPr bwMode="auto">
          <a:xfrm>
            <a:off x="1856656" y="2708920"/>
            <a:ext cx="6192688" cy="37800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73050" y="2276872"/>
            <a:ext cx="5435600" cy="1138751"/>
          </a:xfrm>
          <a:prstGeom prst="rect">
            <a:avLst/>
          </a:prstGeom>
          <a:noFill/>
          <a:ln>
            <a:noFill/>
          </a:ln>
          <a:extLst/>
        </p:spPr>
        <p:txBody>
          <a:bodyPr lIns="91417" tIns="45709" rIns="91417" bIns="45709" anchor="ctr">
            <a:spAutoFit/>
          </a:bodyPr>
          <a:lstStyle/>
          <a:p>
            <a:pPr>
              <a:defRPr/>
            </a:pPr>
            <a:r>
              <a:rPr lang="ru-RU" sz="1100" b="1" u="sng" dirty="0" smtClean="0">
                <a:latin typeface="Century Gothic" pitchFamily="34" charset="0"/>
                <a:cs typeface="Times New Roman" pitchFamily="18" charset="0"/>
              </a:rPr>
              <a:t>Состав имущественного комплекса:</a:t>
            </a:r>
            <a:r>
              <a:rPr lang="ru-RU" sz="1100" b="1" dirty="0" smtClean="0">
                <a:latin typeface="Century Gothic" pitchFamily="34" charset="0"/>
                <a:cs typeface="Times New Roman" pitchFamily="18" charset="0"/>
              </a:rPr>
              <a:t>                   </a:t>
            </a:r>
            <a:endParaRPr lang="ru-RU" sz="1100" b="1" dirty="0">
              <a:latin typeface="Century Gothic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Century Gothic" panose="020B0502020202020204" pitchFamily="34" charset="0"/>
              </a:rPr>
              <a:t>11 объектов, площадью 3 099,5 кв.м: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latin typeface="Century Gothic" panose="020B0502020202020204" pitchFamily="34" charset="0"/>
              </a:rPr>
              <a:t> 1 ОКН (главный дом);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latin typeface="Century Gothic" panose="020B0502020202020204" pitchFamily="34" charset="0"/>
              </a:rPr>
              <a:t> </a:t>
            </a:r>
            <a:r>
              <a:rPr lang="ru-RU" sz="1100" dirty="0" smtClean="0">
                <a:latin typeface="Century Gothic" panose="020B0502020202020204" pitchFamily="34" charset="0"/>
              </a:rPr>
              <a:t>10 зданий и сооружений</a:t>
            </a:r>
            <a:r>
              <a:rPr lang="ru-RU" sz="1100" dirty="0" smtClean="0">
                <a:latin typeface="Century Gothic" panose="020B0502020202020204" pitchFamily="34" charset="0"/>
              </a:rPr>
              <a:t>.</a:t>
            </a:r>
          </a:p>
          <a:p>
            <a:pPr>
              <a:defRPr/>
            </a:pPr>
            <a:endParaRPr lang="ru-RU" sz="1200" dirty="0">
              <a:latin typeface="Century Gothic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                                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                                </a:t>
            </a:r>
            <a:endParaRPr lang="ru-RU" sz="1200" u="sng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grpSp>
        <p:nvGrpSpPr>
          <p:cNvPr id="3076" name="Группа 27"/>
          <p:cNvGrpSpPr>
            <a:grpSpLocks/>
          </p:cNvGrpSpPr>
          <p:nvPr/>
        </p:nvGrpSpPr>
        <p:grpSpPr bwMode="auto">
          <a:xfrm>
            <a:off x="0" y="1028700"/>
            <a:ext cx="9906000" cy="61913"/>
            <a:chOff x="0" y="332656"/>
            <a:chExt cx="9144000" cy="115212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332656"/>
              <a:ext cx="9144000" cy="115212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332656"/>
              <a:ext cx="9144000" cy="1080120"/>
            </a:xfrm>
            <a:prstGeom prst="rect">
              <a:avLst/>
            </a:prstGeom>
            <a:gradFill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3077" name="Рисунок 7" descr="http://lifeglobe.net/media/places/104/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80963"/>
            <a:ext cx="6731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:\Карты\moskovskaya_oblast_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811338"/>
            <a:ext cx="42735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Oval 19"/>
          <p:cNvSpPr>
            <a:spLocks noChangeArrowheads="1"/>
          </p:cNvSpPr>
          <p:nvPr/>
        </p:nvSpPr>
        <p:spPr bwMode="auto">
          <a:xfrm>
            <a:off x="6393160" y="3789040"/>
            <a:ext cx="104775" cy="104775"/>
          </a:xfrm>
          <a:prstGeom prst="ellipse">
            <a:avLst/>
          </a:prstGeom>
          <a:solidFill>
            <a:srgbClr val="FF0000">
              <a:alpha val="85097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28" tIns="45714" rIns="91428" bIns="45714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080" name="Rectangle 20"/>
          <p:cNvSpPr>
            <a:spLocks noChangeArrowheads="1"/>
          </p:cNvSpPr>
          <p:nvPr/>
        </p:nvSpPr>
        <p:spPr bwMode="auto">
          <a:xfrm>
            <a:off x="273050" y="1772816"/>
            <a:ext cx="6624638" cy="43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u="sng" dirty="0">
                <a:latin typeface="Century Gothic" pitchFamily="34" charset="0"/>
                <a:cs typeface="Times New Roman" pitchFamily="18" charset="0"/>
              </a:rPr>
              <a:t>Месторасположение объекта: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latin typeface="Century Gothic" pitchFamily="34" charset="0"/>
                <a:cs typeface="Times New Roman" pitchFamily="18" charset="0"/>
              </a:rPr>
              <a:t>Московская область, Рузский район, пос. Тучково</a:t>
            </a:r>
            <a:endParaRPr lang="ru-RU" altLang="ru-RU" sz="11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3050" y="3068960"/>
            <a:ext cx="5184006" cy="9386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7" tIns="45709" rIns="91417" bIns="45709" anchor="ctr">
            <a:spAutoFit/>
          </a:bodyPr>
          <a:lstStyle/>
          <a:p>
            <a:pPr algn="just">
              <a:defRPr/>
            </a:pPr>
            <a:r>
              <a:rPr lang="ru-RU" altLang="ru-RU" sz="1100" b="1" u="sng" dirty="0">
                <a:latin typeface="Century Gothic" pitchFamily="34" charset="0"/>
                <a:cs typeface="Times New Roman" pitchFamily="18" charset="0"/>
              </a:rPr>
              <a:t>Земельный  участок</a:t>
            </a:r>
            <a:r>
              <a:rPr lang="ru-RU" altLang="ru-RU" sz="1100" b="1" dirty="0">
                <a:latin typeface="Century Gothic" pitchFamily="34" charset="0"/>
                <a:cs typeface="Times New Roman" pitchFamily="18" charset="0"/>
              </a:rPr>
              <a:t>:</a:t>
            </a:r>
          </a:p>
          <a:p>
            <a: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  <a:t>Кадастровый номер: 50:19:0020109:71; </a:t>
            </a:r>
          </a:p>
          <a:p>
            <a: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  <a:t>ВРИ: санаторно-лесная № 5; </a:t>
            </a:r>
            <a:b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  <a:t>Категория: Земли населённых пунктов                                              </a:t>
            </a:r>
            <a:b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  <a:t>Площадь</a:t>
            </a:r>
            <a:r>
              <a:rPr lang="ru-RU" sz="1100" dirty="0">
                <a:latin typeface="Century Gothic" pitchFamily="34" charset="0"/>
                <a:cs typeface="Times New Roman" panose="02020603050405020304" pitchFamily="18" charset="0"/>
              </a:rPr>
              <a:t>: </a:t>
            </a:r>
            <a: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  <a:t>179 790 кв.м.</a:t>
            </a:r>
            <a:endParaRPr lang="ru-RU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082" name="TextBox 15"/>
          <p:cNvSpPr txBox="1">
            <a:spLocks noChangeArrowheads="1"/>
          </p:cNvSpPr>
          <p:nvPr/>
        </p:nvSpPr>
        <p:spPr bwMode="auto">
          <a:xfrm>
            <a:off x="1065213" y="379413"/>
            <a:ext cx="1854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chemeClr val="tx2"/>
                </a:solidFill>
                <a:latin typeface="Century Gothic" pitchFamily="34" charset="0"/>
              </a:rPr>
              <a:t>Министерство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chemeClr val="tx2"/>
                </a:solidFill>
                <a:latin typeface="Century Gothic" pitchFamily="34" charset="0"/>
              </a:rPr>
              <a:t>имущественных отношений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chemeClr val="tx2"/>
                </a:solidFill>
                <a:latin typeface="Century Gothic" pitchFamily="34" charset="0"/>
              </a:rPr>
              <a:t>Московской области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83368" y="5013176"/>
            <a:ext cx="4824536" cy="1296144"/>
          </a:xfrm>
          <a:prstGeom prst="rect">
            <a:avLst/>
          </a:prstGeom>
          <a:noFill/>
          <a:effectLst>
            <a:softEdge rad="1143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1100" b="1" u="sng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100" b="1" u="sng" dirty="0" smtClean="0">
                <a:latin typeface="Century Gothic" panose="020B0502020202020204" pitchFamily="34" charset="0"/>
              </a:rPr>
              <a:t>Историческая справка:</a:t>
            </a:r>
          </a:p>
          <a:p>
            <a:pPr marL="0" indent="0">
              <a:buNone/>
            </a:pPr>
            <a:r>
              <a:rPr lang="ru-RU" sz="1100" dirty="0" smtClean="0">
                <a:latin typeface="Century Gothic" panose="020B0502020202020204" pitchFamily="34" charset="0"/>
              </a:rPr>
              <a:t>Усадьба </a:t>
            </a:r>
            <a:r>
              <a:rPr lang="ru-RU" sz="1100" dirty="0" err="1" smtClean="0">
                <a:latin typeface="Century Gothic" panose="020B0502020202020204" pitchFamily="34" charset="0"/>
              </a:rPr>
              <a:t>Любвино</a:t>
            </a:r>
            <a:r>
              <a:rPr lang="ru-RU" sz="1100" dirty="0" smtClean="0">
                <a:latin typeface="Century Gothic" panose="020B0502020202020204" pitchFamily="34" charset="0"/>
              </a:rPr>
              <a:t>, которая находится в поселке Тучково, была построена относительно недавно, в 1911 году. Она связала свою короткую дореволюционную историю с Любовью Герасимовной Пыльцовой (1859 - 1931). Она была младшей из четырех дочерей известного промышленника, купца и мецената Герасима Ивановича Хлудова (1821 - 1885).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sz="1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endParaRPr lang="ru-RU" sz="1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marL="0" indent="0">
              <a:buNone/>
              <a:defRPr/>
            </a:pPr>
            <a:endParaRPr lang="ru-RU" sz="1000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674" y="1196752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Информация об объекте недвижимости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2480" y="4077072"/>
            <a:ext cx="4953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100" b="1" u="sng" dirty="0" smtClean="0">
                <a:latin typeface="Century Gothic" pitchFamily="34" charset="0"/>
                <a:cs typeface="Times New Roman" panose="02020603050405020304" pitchFamily="18" charset="0"/>
              </a:rPr>
              <a:t>Аукцион:</a:t>
            </a:r>
          </a:p>
          <a:p>
            <a: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  <a:t>Дата торгов</a:t>
            </a:r>
            <a:r>
              <a:rPr lang="ru-RU" sz="1100" smtClean="0">
                <a:latin typeface="Century Gothic" pitchFamily="34" charset="0"/>
                <a:cs typeface="Times New Roman" panose="02020603050405020304" pitchFamily="18" charset="0"/>
              </a:rPr>
              <a:t>: </a:t>
            </a:r>
            <a:r>
              <a:rPr lang="ru-RU" sz="1100" b="1" smtClean="0">
                <a:latin typeface="Century Gothic" pitchFamily="34" charset="0"/>
                <a:cs typeface="Times New Roman" panose="02020603050405020304" pitchFamily="18" charset="0"/>
              </a:rPr>
              <a:t>13.11.2017</a:t>
            </a:r>
            <a: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  <a:t>НМЦК: 2 849 909 руб.; </a:t>
            </a:r>
          </a:p>
          <a:p>
            <a:r>
              <a:rPr lang="ru-RU" sz="1100" dirty="0" smtClean="0">
                <a:latin typeface="Century Gothic" pitchFamily="34" charset="0"/>
                <a:cs typeface="Times New Roman" panose="02020603050405020304" pitchFamily="18" charset="0"/>
              </a:rPr>
              <a:t>Размер задатка: 1 709 945,4 руб.</a:t>
            </a:r>
          </a:p>
          <a:p>
            <a:endParaRPr lang="ru-RU" sz="1100" dirty="0" smtClean="0">
              <a:latin typeface="Century Gothic" pitchFamily="34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Century Gothic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27"/>
          <p:cNvGrpSpPr>
            <a:grpSpLocks/>
          </p:cNvGrpSpPr>
          <p:nvPr/>
        </p:nvGrpSpPr>
        <p:grpSpPr bwMode="auto">
          <a:xfrm>
            <a:off x="0" y="1028700"/>
            <a:ext cx="9906000" cy="61913"/>
            <a:chOff x="0" y="332656"/>
            <a:chExt cx="9144000" cy="115212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332656"/>
              <a:ext cx="9144000" cy="115212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332656"/>
              <a:ext cx="9144000" cy="1080120"/>
            </a:xfrm>
            <a:prstGeom prst="rect">
              <a:avLst/>
            </a:prstGeom>
            <a:gradFill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6148" name="Рисунок 7" descr="http://lifeglobe.net/media/places/104/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1438"/>
            <a:ext cx="6731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2"/>
          <p:cNvSpPr txBox="1">
            <a:spLocks noChangeArrowheads="1"/>
          </p:cNvSpPr>
          <p:nvPr/>
        </p:nvSpPr>
        <p:spPr bwMode="auto">
          <a:xfrm>
            <a:off x="1065213" y="379413"/>
            <a:ext cx="1854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chemeClr val="tx2"/>
                </a:solidFill>
                <a:latin typeface="Century Gothic" pitchFamily="34" charset="0"/>
              </a:rPr>
              <a:t>Министерство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chemeClr val="tx2"/>
                </a:solidFill>
                <a:latin typeface="Century Gothic" pitchFamily="34" charset="0"/>
              </a:rPr>
              <a:t>имущественных отношений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chemeClr val="tx2"/>
                </a:solidFill>
                <a:latin typeface="Century Gothic" pitchFamily="34" charset="0"/>
              </a:rPr>
              <a:t>Московской области</a:t>
            </a:r>
          </a:p>
        </p:txBody>
      </p:sp>
      <p:sp>
        <p:nvSpPr>
          <p:cNvPr id="28" name="Овал 27"/>
          <p:cNvSpPr/>
          <p:nvPr/>
        </p:nvSpPr>
        <p:spPr>
          <a:xfrm>
            <a:off x="5168900" y="2276475"/>
            <a:ext cx="168275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 rot="15373737">
            <a:off x="4752182" y="2240756"/>
            <a:ext cx="152558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50" dirty="0">
                <a:solidFill>
                  <a:schemeClr val="bg1"/>
                </a:solidFill>
              </a:rPr>
              <a:t>Дмитровское ш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161" name="TextBox 15"/>
          <p:cNvSpPr txBox="1">
            <a:spLocks noChangeArrowheads="1"/>
          </p:cNvSpPr>
          <p:nvPr/>
        </p:nvSpPr>
        <p:spPr bwMode="auto">
          <a:xfrm rot="-5619490">
            <a:off x="4845844" y="3388519"/>
            <a:ext cx="646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1913" indent="-3159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9113" indent="-3159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16313" indent="-3159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3513" indent="-3159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FF0000"/>
                </a:solidFill>
              </a:rPr>
              <a:t>3 км</a:t>
            </a:r>
          </a:p>
          <a:p>
            <a:pPr eaLnBrk="1" hangingPunct="1"/>
            <a:endParaRPr lang="ru-RU" altLang="ru-RU" sz="140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63370" y="1196752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atin typeface="Century Gothic" pitchFamily="34" charset="0"/>
              </a:rPr>
              <a:t>Кадастровый план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3150" t="20701" r="29914" b="21867"/>
          <a:stretch>
            <a:fillRect/>
          </a:stretch>
        </p:blipFill>
        <p:spPr bwMode="auto">
          <a:xfrm>
            <a:off x="542712" y="1844824"/>
            <a:ext cx="88027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7761312" y="3645024"/>
            <a:ext cx="168275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Группа 27"/>
          <p:cNvGrpSpPr>
            <a:grpSpLocks/>
          </p:cNvGrpSpPr>
          <p:nvPr/>
        </p:nvGrpSpPr>
        <p:grpSpPr bwMode="auto">
          <a:xfrm>
            <a:off x="0" y="1028700"/>
            <a:ext cx="9906000" cy="61913"/>
            <a:chOff x="0" y="332656"/>
            <a:chExt cx="9144000" cy="115212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332656"/>
              <a:ext cx="9144000" cy="115212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332656"/>
              <a:ext cx="9144000" cy="1080120"/>
            </a:xfrm>
            <a:prstGeom prst="rect">
              <a:avLst/>
            </a:prstGeom>
            <a:gradFill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4100" name="Рисунок 7" descr="http://lifeglobe.net/media/places/104/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1438"/>
            <a:ext cx="6731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2"/>
          <p:cNvSpPr txBox="1">
            <a:spLocks noChangeArrowheads="1"/>
          </p:cNvSpPr>
          <p:nvPr/>
        </p:nvSpPr>
        <p:spPr bwMode="auto">
          <a:xfrm>
            <a:off x="1065213" y="379413"/>
            <a:ext cx="1854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chemeClr val="tx2"/>
                </a:solidFill>
                <a:latin typeface="Century Gothic" pitchFamily="34" charset="0"/>
              </a:rPr>
              <a:t>Министерство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chemeClr val="tx2"/>
                </a:solidFill>
                <a:latin typeface="Century Gothic" pitchFamily="34" charset="0"/>
              </a:rPr>
              <a:t>имущественных отношений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chemeClr val="tx2"/>
                </a:solidFill>
                <a:latin typeface="Century Gothic" pitchFamily="34" charset="0"/>
              </a:rPr>
              <a:t>Московской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00872" y="1115452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Фотоматериалы</a:t>
            </a:r>
            <a:endParaRPr lang="ru-RU" dirty="0"/>
          </a:p>
        </p:txBody>
      </p:sp>
      <p:pic>
        <p:nvPicPr>
          <p:cNvPr id="14" name="Picture 2" descr="Усадьба Богородиц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46"/>
          <a:stretch/>
        </p:blipFill>
        <p:spPr bwMode="auto">
          <a:xfrm>
            <a:off x="776536" y="1556792"/>
            <a:ext cx="3867471" cy="24686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Усадьба Любвин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41"/>
          <a:stretch/>
        </p:blipFill>
        <p:spPr bwMode="auto">
          <a:xfrm>
            <a:off x="5074872" y="1556793"/>
            <a:ext cx="4044322" cy="2468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Усадьба Любвино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19"/>
          <a:stretch/>
        </p:blipFill>
        <p:spPr bwMode="auto">
          <a:xfrm>
            <a:off x="776536" y="4344501"/>
            <a:ext cx="3867471" cy="23948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Усадьба Любвин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46"/>
          <a:stretch/>
        </p:blipFill>
        <p:spPr bwMode="auto">
          <a:xfrm>
            <a:off x="5074872" y="4344501"/>
            <a:ext cx="4044322" cy="23948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6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14867</TotalTime>
  <Words>156</Words>
  <Application>Microsoft Office PowerPoint</Application>
  <PresentationFormat>Лист A4 (210x297 мм)</PresentationFormat>
  <Paragraphs>44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omr04</dc:creator>
  <cp:lastModifiedBy>mazurowdn</cp:lastModifiedBy>
  <cp:revision>2388</cp:revision>
  <cp:lastPrinted>2016-03-17T13:29:57Z</cp:lastPrinted>
  <dcterms:created xsi:type="dcterms:W3CDTF">2011-01-28T10:41:05Z</dcterms:created>
  <dcterms:modified xsi:type="dcterms:W3CDTF">2017-09-27T15:11:09Z</dcterms:modified>
</cp:coreProperties>
</file>